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15"/>
  </p:notesMasterIdLst>
  <p:sldIdLst>
    <p:sldId id="256" r:id="rId2"/>
    <p:sldId id="279" r:id="rId3"/>
    <p:sldId id="296" r:id="rId4"/>
    <p:sldId id="313" r:id="rId5"/>
    <p:sldId id="326" r:id="rId6"/>
    <p:sldId id="297" r:id="rId7"/>
    <p:sldId id="329" r:id="rId8"/>
    <p:sldId id="330" r:id="rId9"/>
    <p:sldId id="331" r:id="rId10"/>
    <p:sldId id="294" r:id="rId11"/>
    <p:sldId id="327" r:id="rId12"/>
    <p:sldId id="306" r:id="rId13"/>
    <p:sldId id="304" r:id="rId14"/>
  </p:sldIdLst>
  <p:sldSz cx="9144000" cy="5143500" type="screen16x9"/>
  <p:notesSz cx="6858000" cy="9144000"/>
  <p:embeddedFontLst>
    <p:embeddedFont>
      <p:font typeface="Consolas" panose="020B0609020204030204" pitchFamily="49" charset="0"/>
      <p:regular r:id="rId16"/>
      <p:bold r:id="rId17"/>
      <p:italic r:id="rId18"/>
      <p:boldItalic r:id="rId19"/>
    </p:embeddedFont>
    <p:embeddedFont>
      <p:font typeface="Open Sans" panose="020B0606030504020204" pitchFamily="34" charset="0"/>
      <p:regular r:id="rId20"/>
      <p:bold r:id="rId21"/>
      <p:italic r:id="rId22"/>
      <p:boldItalic r:id="rId23"/>
    </p:embeddedFont>
    <p:embeddedFont>
      <p:font typeface="Open Sans Light" panose="020B0306030504020204" pitchFamily="34" charset="0"/>
      <p:regular r:id="rId24"/>
      <p:bold r:id="rId25"/>
      <p:italic r:id="rId26"/>
      <p:boldItalic r:id="rId27"/>
    </p:embeddedFont>
    <p:embeddedFont>
      <p:font typeface="Open Sans SemiBold" panose="020B0706030804020204" pitchFamily="34" charset="0"/>
      <p:regular r:id="rId28"/>
      <p:bold r:id="rId29"/>
      <p:italic r:id="rId30"/>
      <p:boldItalic r:id="rId31"/>
    </p:embeddedFont>
    <p:embeddedFont>
      <p:font typeface="微软雅黑" panose="020B0503020204020204" pitchFamily="34" charset="-122"/>
      <p:regular r:id="rId32"/>
      <p:bold r:id="rId33"/>
    </p:embeddedFont>
    <p:embeddedFont>
      <p:font typeface="微软雅黑" panose="020B0503020204020204" pitchFamily="34" charset="-122"/>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06"/>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87717" autoAdjust="0"/>
  </p:normalViewPr>
  <p:slideViewPr>
    <p:cSldViewPr snapToGrid="0" snapToObjects="1">
      <p:cViewPr varScale="1">
        <p:scale>
          <a:sx n="134" d="100"/>
          <a:sy n="134" d="100"/>
        </p:scale>
        <p:origin x="9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21" Type="http://schemas.openxmlformats.org/officeDocument/2006/relationships/font" Target="fonts/font6.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font" Target="fonts/font18.fntdata"/><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font" Target="fonts/font17.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en-US" b="1" i="0" dirty="0"/>
            <a:t>Template</a:t>
          </a:r>
          <a:r>
            <a:rPr lang="zh-CN" altLang="en-US" b="0" i="0" dirty="0"/>
            <a:t>负责对模版语法的解析、</a:t>
          </a:r>
          <a:r>
            <a:rPr lang="en-US" b="1" i="0" dirty="0"/>
            <a:t>Target</a:t>
          </a:r>
          <a:r>
            <a:rPr lang="zh-CN" altLang="en-US" b="0" i="0" dirty="0"/>
            <a:t>代理着接口并且把</a:t>
          </a:r>
          <a:r>
            <a:rPr lang="en-US" b="0" i="0" dirty="0" err="1"/>
            <a:t>RequestTemplate</a:t>
          </a:r>
          <a:r>
            <a:rPr lang="zh-CN" altLang="en-US" b="0" i="0" dirty="0"/>
            <a:t>转为</a:t>
          </a:r>
          <a:r>
            <a:rPr lang="en-US" b="0" i="0" dirty="0" err="1"/>
            <a:t>Request、</a:t>
          </a:r>
          <a:r>
            <a:rPr lang="en-US" b="1" i="0" dirty="0" err="1"/>
            <a:t>Client</a:t>
          </a:r>
          <a:r>
            <a:rPr lang="zh-CN" altLang="en-US" b="0" i="0" dirty="0"/>
            <a:t>负责把</a:t>
          </a:r>
          <a:r>
            <a:rPr lang="en-US" altLang="zh-CN" b="0" i="0" dirty="0"/>
            <a:t>Request</a:t>
          </a:r>
          <a:r>
            <a:rPr lang="zh-CN" altLang="en-US" b="0" i="0" dirty="0"/>
            <a:t>通过</a:t>
          </a:r>
          <a:r>
            <a:rPr lang="en-US" altLang="zh-CN" b="0" i="0" dirty="0"/>
            <a:t>Http</a:t>
          </a:r>
          <a:r>
            <a:rPr lang="zh-CN" altLang="en-US" b="0" i="0" dirty="0"/>
            <a:t>请求发送出去、</a:t>
          </a:r>
          <a:r>
            <a:rPr lang="en-US" b="1" i="0" dirty="0" err="1"/>
            <a:t>Retryer</a:t>
          </a:r>
          <a:r>
            <a:rPr lang="zh-CN" altLang="en-US" b="0" i="0" dirty="0"/>
            <a:t>负责失败重试逻辑，其中还有</a:t>
          </a:r>
          <a:r>
            <a:rPr lang="en-US" altLang="zh-CN" b="1" i="0" dirty="0"/>
            <a:t>Encode</a:t>
          </a:r>
          <a:r>
            <a:rPr lang="zh-CN" altLang="en-US" b="0" i="0" dirty="0"/>
            <a:t>负责处理没有</a:t>
          </a:r>
          <a:r>
            <a:rPr lang="en-US" altLang="zh-CN" b="0" i="0" dirty="0"/>
            <a:t>@Parm</a:t>
          </a:r>
          <a:r>
            <a:rPr lang="zh-CN" altLang="en-US" b="0" i="0" dirty="0"/>
            <a:t>注解的请求编码、解码器</a:t>
          </a:r>
          <a:r>
            <a:rPr lang="en-US" altLang="zh-CN" b="1" i="0" dirty="0"/>
            <a:t>Decoder</a:t>
          </a:r>
          <a:r>
            <a:rPr lang="zh-CN" altLang="en-US" b="0" i="0" dirty="0"/>
            <a:t>用于解析</a:t>
          </a:r>
          <a:r>
            <a:rPr lang="en-US" altLang="zh-CN" b="0" i="0" dirty="0"/>
            <a:t>Http</a:t>
          </a:r>
          <a:r>
            <a:rPr lang="zh-CN" altLang="en-US" b="0" i="0" dirty="0"/>
            <a:t>请求的响应，提取有用的信息数据。</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t>除去在执行中工作的模块还一些在初始化工作的模块：</a:t>
          </a:r>
          <a:r>
            <a:rPr lang="en-US" b="1" i="0" dirty="0"/>
            <a:t>Contract</a:t>
          </a:r>
          <a:r>
            <a:rPr lang="zh-CN" altLang="en-US" b="0" i="0" dirty="0"/>
            <a:t>在启动时读取接口上的有用信息封装成</a:t>
          </a:r>
          <a:r>
            <a:rPr lang="en-US" altLang="en-US" b="0" i="0" dirty="0" err="1"/>
            <a:t>MethodMetadata</a:t>
          </a:r>
          <a:r>
            <a:rPr lang="zh-CN" altLang="en-US" b="0" i="0" dirty="0"/>
            <a:t>，它包装成同步方法执行器</a:t>
          </a:r>
          <a:r>
            <a:rPr lang="en-US" altLang="en-US" b="1" i="0" dirty="0" err="1"/>
            <a:t>SynchronousMethodHandler</a:t>
          </a:r>
          <a:r>
            <a:rPr lang="zh-CN" altLang="en-US" b="0" i="0" dirty="0"/>
            <a:t>，最后通过</a:t>
          </a:r>
          <a:r>
            <a:rPr lang="en-US" b="1" i="0" dirty="0" err="1"/>
            <a:t>InvocationHandlerFactory</a:t>
          </a:r>
          <a:r>
            <a:rPr lang="zh-CN" altLang="en-US" b="0" i="0" dirty="0"/>
            <a:t>组装一个</a:t>
          </a:r>
          <a:r>
            <a:rPr lang="en-US" altLang="zh-CN" b="0" i="0" dirty="0"/>
            <a:t>Feign</a:t>
          </a:r>
          <a:r>
            <a:rPr lang="zh-CN" altLang="en-US" b="0" i="0" dirty="0"/>
            <a:t>所有</a:t>
          </a:r>
          <a:r>
            <a:rPr lang="en-US" b="1" i="0" dirty="0" err="1"/>
            <a:t>MethodHandler</a:t>
          </a:r>
          <a:r>
            <a:rPr lang="zh-CN" altLang="en-US" b="0" i="0" dirty="0"/>
            <a:t>创建调用器</a:t>
          </a:r>
          <a:r>
            <a:rPr lang="en-US" altLang="zh-CN" b="1" i="0" dirty="0" err="1"/>
            <a:t>InvocationHandler</a:t>
          </a:r>
          <a:r>
            <a:rPr lang="zh-CN" altLang="en-US" b="0" i="0" dirty="0"/>
            <a:t>，最后交给</a:t>
          </a:r>
          <a:r>
            <a:rPr lang="en-US" altLang="zh-CN" b="1" i="0" dirty="0"/>
            <a:t>Proxy</a:t>
          </a:r>
          <a:r>
            <a:rPr lang="zh-CN" altLang="en-US" b="0" i="0" dirty="0"/>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altLang="en-US"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1" i="0" kern="1200" dirty="0"/>
            <a:t>Template</a:t>
          </a:r>
          <a:r>
            <a:rPr lang="zh-CN" altLang="en-US" sz="1400" b="0" i="0" kern="1200" dirty="0"/>
            <a:t>负责对模版语法的解析、</a:t>
          </a:r>
          <a:r>
            <a:rPr lang="en-US" sz="1400" b="1" i="0" kern="1200" dirty="0"/>
            <a:t>Target</a:t>
          </a:r>
          <a:r>
            <a:rPr lang="zh-CN" altLang="en-US" sz="1400" b="0" i="0" kern="1200" dirty="0"/>
            <a:t>代理着接口并且把</a:t>
          </a:r>
          <a:r>
            <a:rPr lang="en-US" sz="1400" b="0" i="0" kern="1200" dirty="0" err="1"/>
            <a:t>RequestTemplate</a:t>
          </a:r>
          <a:r>
            <a:rPr lang="zh-CN" altLang="en-US" sz="1400" b="0" i="0" kern="1200" dirty="0"/>
            <a:t>转为</a:t>
          </a:r>
          <a:r>
            <a:rPr lang="en-US" sz="1400" b="0" i="0" kern="1200" dirty="0" err="1"/>
            <a:t>Request、</a:t>
          </a:r>
          <a:r>
            <a:rPr lang="en-US" sz="1400" b="1" i="0" kern="1200" dirty="0" err="1"/>
            <a:t>Client</a:t>
          </a:r>
          <a:r>
            <a:rPr lang="zh-CN" altLang="en-US" sz="1400" b="0" i="0" kern="1200" dirty="0"/>
            <a:t>负责把</a:t>
          </a:r>
          <a:r>
            <a:rPr lang="en-US" altLang="zh-CN" sz="1400" b="0" i="0" kern="1200" dirty="0"/>
            <a:t>Request</a:t>
          </a:r>
          <a:r>
            <a:rPr lang="zh-CN" altLang="en-US" sz="1400" b="0" i="0" kern="1200" dirty="0"/>
            <a:t>通过</a:t>
          </a:r>
          <a:r>
            <a:rPr lang="en-US" altLang="zh-CN" sz="1400" b="0" i="0" kern="1200" dirty="0"/>
            <a:t>Http</a:t>
          </a:r>
          <a:r>
            <a:rPr lang="zh-CN" altLang="en-US" sz="1400" b="0" i="0" kern="1200" dirty="0"/>
            <a:t>请求发送出去、</a:t>
          </a:r>
          <a:r>
            <a:rPr lang="en-US" sz="1400" b="1" i="0" kern="1200" dirty="0" err="1"/>
            <a:t>Retryer</a:t>
          </a:r>
          <a:r>
            <a:rPr lang="zh-CN" altLang="en-US" sz="1400" b="0" i="0" kern="1200" dirty="0"/>
            <a:t>负责失败重试逻辑，其中还有</a:t>
          </a:r>
          <a:r>
            <a:rPr lang="en-US" altLang="zh-CN" sz="1400" b="1" i="0" kern="1200" dirty="0"/>
            <a:t>Encode</a:t>
          </a:r>
          <a:r>
            <a:rPr lang="zh-CN" altLang="en-US" sz="1400" b="0" i="0" kern="1200" dirty="0"/>
            <a:t>负责处理没有</a:t>
          </a:r>
          <a:r>
            <a:rPr lang="en-US" altLang="zh-CN" sz="1400" b="0" i="0" kern="1200" dirty="0"/>
            <a:t>@Parm</a:t>
          </a:r>
          <a:r>
            <a:rPr lang="zh-CN" altLang="en-US" sz="1400" b="0" i="0" kern="1200" dirty="0"/>
            <a:t>注解的请求编码、解码器</a:t>
          </a:r>
          <a:r>
            <a:rPr lang="en-US" altLang="zh-CN" sz="1400" b="1" i="0" kern="1200" dirty="0"/>
            <a:t>Decoder</a:t>
          </a:r>
          <a:r>
            <a:rPr lang="zh-CN" altLang="en-US" sz="1400" b="0" i="0" kern="1200" dirty="0"/>
            <a:t>用于解析</a:t>
          </a:r>
          <a:r>
            <a:rPr lang="en-US" altLang="zh-CN" sz="1400" b="0" i="0" kern="1200" dirty="0"/>
            <a:t>Http</a:t>
          </a:r>
          <a:r>
            <a:rPr lang="zh-CN" altLang="en-US" sz="1400" b="0" i="0" kern="1200" dirty="0"/>
            <a:t>请求的响应，提取有用的信息数据。</a:t>
          </a:r>
          <a:endParaRPr lang="zh-CN" sz="14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t>除去在执行中工作的模块还一些在初始化工作的模块：</a:t>
          </a:r>
          <a:r>
            <a:rPr lang="en-US" sz="1200" b="1" i="0" kern="1200" dirty="0"/>
            <a:t>Contract</a:t>
          </a:r>
          <a:r>
            <a:rPr lang="zh-CN" altLang="en-US" sz="1200" b="0" i="0" kern="1200" dirty="0"/>
            <a:t>在启动时读取接口上的有用信息封装成</a:t>
          </a:r>
          <a:r>
            <a:rPr lang="en-US" altLang="en-US" sz="1200" b="0" i="0" kern="1200" dirty="0" err="1"/>
            <a:t>MethodMetadata</a:t>
          </a:r>
          <a:r>
            <a:rPr lang="zh-CN" altLang="en-US" sz="1200" b="0" i="0" kern="1200" dirty="0"/>
            <a:t>，它包装成同步方法执行器</a:t>
          </a:r>
          <a:r>
            <a:rPr lang="en-US" altLang="en-US" sz="1200" b="1" i="0" kern="1200" dirty="0" err="1"/>
            <a:t>SynchronousMethodHandler</a:t>
          </a:r>
          <a:r>
            <a:rPr lang="zh-CN" altLang="en-US" sz="1200" b="0" i="0" kern="1200" dirty="0"/>
            <a:t>，最后通过</a:t>
          </a:r>
          <a:r>
            <a:rPr lang="en-US" sz="1200" b="1" i="0" kern="1200" dirty="0" err="1"/>
            <a:t>InvocationHandlerFactory</a:t>
          </a:r>
          <a:r>
            <a:rPr lang="zh-CN" altLang="en-US" sz="1200" b="0" i="0" kern="1200" dirty="0"/>
            <a:t>组装一个</a:t>
          </a:r>
          <a:r>
            <a:rPr lang="en-US" altLang="zh-CN" sz="1200" b="0" i="0" kern="1200" dirty="0"/>
            <a:t>Feign</a:t>
          </a:r>
          <a:r>
            <a:rPr lang="zh-CN" altLang="en-US" sz="1200" b="0" i="0" kern="1200" dirty="0"/>
            <a:t>所有</a:t>
          </a:r>
          <a:r>
            <a:rPr lang="en-US" sz="1200" b="1" i="0" kern="1200" dirty="0" err="1"/>
            <a:t>MethodHandler</a:t>
          </a:r>
          <a:r>
            <a:rPr lang="zh-CN" altLang="en-US" sz="1200" b="0" i="0" kern="1200" dirty="0"/>
            <a:t>创建调用器</a:t>
          </a:r>
          <a:r>
            <a:rPr lang="en-US" altLang="zh-CN" sz="1200" b="1" i="0" kern="1200" dirty="0" err="1"/>
            <a:t>InvocationHandler</a:t>
          </a:r>
          <a:r>
            <a:rPr lang="zh-CN" altLang="en-US" sz="1200" b="0" i="0" kern="1200" dirty="0"/>
            <a:t>，最后交给</a:t>
          </a:r>
          <a:r>
            <a:rPr lang="en-US" altLang="zh-CN" sz="1200" b="1" i="0" kern="1200" dirty="0"/>
            <a:t>Proxy</a:t>
          </a:r>
          <a:r>
            <a:rPr lang="zh-CN" altLang="en-US" sz="1200" b="0" i="0" kern="1200" dirty="0"/>
            <a:t>创建真正的代理实现类</a:t>
          </a:r>
          <a:endParaRPr lang="zh-CN" sz="12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837411187"/>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528443576"/>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p>
        </p:txBody>
      </p:sp>
    </p:spTree>
    <p:extLst>
      <p:ext uri="{BB962C8B-B14F-4D97-AF65-F5344CB8AC3E}">
        <p14:creationId xmlns:p14="http://schemas.microsoft.com/office/powerpoint/2010/main" val="10850010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13</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排坑及最佳实践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39646"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6" y="1561875"/>
            <a:ext cx="8124669" cy="2202881"/>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2400" dirty="0">
              <a:ln w="0"/>
              <a:gradFill>
                <a:gsLst>
                  <a:gs pos="21000">
                    <a:srgbClr val="53575C"/>
                  </a:gs>
                  <a:gs pos="88000">
                    <a:srgbClr val="C5C7CA"/>
                  </a:gs>
                </a:gsLst>
                <a:lin ang="5400000"/>
              </a:gra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8268</TotalTime>
  <Words>964</Words>
  <Application>Microsoft Office PowerPoint</Application>
  <PresentationFormat>全屏显示(16:9)</PresentationFormat>
  <Paragraphs>84</Paragraphs>
  <Slides>13</Slides>
  <Notes>13</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13</vt:i4>
      </vt:variant>
    </vt:vector>
  </HeadingPairs>
  <TitlesOfParts>
    <vt:vector size="21" baseType="lpstr">
      <vt:lpstr>微软雅黑</vt:lpstr>
      <vt:lpstr>Open Sans SemiBold</vt:lpstr>
      <vt:lpstr>Open Sans</vt:lpstr>
      <vt:lpstr>Open Sans Light</vt:lpstr>
      <vt:lpstr>微软雅黑</vt:lpstr>
      <vt:lpstr>Arial</vt:lpstr>
      <vt:lpstr>Consolas</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yu tao</cp:lastModifiedBy>
  <cp:revision>630</cp:revision>
  <dcterms:modified xsi:type="dcterms:W3CDTF">2021-05-07T15:52:38Z</dcterms:modified>
</cp:coreProperties>
</file>